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Roboto Mono SemiBold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bril Fatface"/>
      <p:regular r:id="rId45"/>
    </p:embeddedFont>
    <p:embeddedFont>
      <p:font typeface="Griffy"/>
      <p:regular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Montserrat Light"/>
      <p:regular r:id="rId51"/>
      <p:bold r:id="rId52"/>
      <p:italic r:id="rId53"/>
      <p:boldItalic r:id="rId54"/>
    </p:embeddedFont>
    <p:embeddedFont>
      <p:font typeface="Work Sans ExtraBold"/>
      <p:bold r:id="rId55"/>
      <p:boldItalic r:id="rId56"/>
    </p:embeddedFont>
    <p:embeddedFont>
      <p:font typeface="Work Sans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Homemade Apple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41695B-2590-499B-8EF2-9546B176303A}">
  <a:tblStyle styleId="{8641695B-2590-499B-8EF2-9546B176303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SemiBold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Griffy-regular.fntdata"/><Relationship Id="rId45" Type="http://schemas.openxmlformats.org/officeDocument/2006/relationships/font" Target="fonts/AbrilFatfac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MonoSemiBold-regular.fntdata"/><Relationship Id="rId36" Type="http://schemas.openxmlformats.org/officeDocument/2006/relationships/slide" Target="slides/slide30.xml"/><Relationship Id="rId39" Type="http://schemas.openxmlformats.org/officeDocument/2006/relationships/font" Target="fonts/RobotoMonoSemiBold-italic.fntdata"/><Relationship Id="rId38" Type="http://schemas.openxmlformats.org/officeDocument/2006/relationships/font" Target="fonts/RobotoMonoSemiBold-bold.fntdata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HomemadeAppl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Work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Light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MontserratLight-italic.fntdata"/><Relationship Id="rId52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55" Type="http://schemas.openxmlformats.org/officeDocument/2006/relationships/font" Target="fonts/WorkSansExtraBold-bold.fntdata"/><Relationship Id="rId10" Type="http://schemas.openxmlformats.org/officeDocument/2006/relationships/slide" Target="slides/slide4.xml"/><Relationship Id="rId54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WorkSans-regular.fntdata"/><Relationship Id="rId12" Type="http://schemas.openxmlformats.org/officeDocument/2006/relationships/slide" Target="slides/slide6.xml"/><Relationship Id="rId56" Type="http://schemas.openxmlformats.org/officeDocument/2006/relationships/font" Target="fonts/WorkSansExtraBold-boldItalic.fntdata"/><Relationship Id="rId15" Type="http://schemas.openxmlformats.org/officeDocument/2006/relationships/slide" Target="slides/slide9.xml"/><Relationship Id="rId59" Type="http://schemas.openxmlformats.org/officeDocument/2006/relationships/font" Target="fonts/WorkSans-italic.fntdata"/><Relationship Id="rId14" Type="http://schemas.openxmlformats.org/officeDocument/2006/relationships/slide" Target="slides/slide8.xml"/><Relationship Id="rId58" Type="http://schemas.openxmlformats.org/officeDocument/2006/relationships/font" Target="fonts/Work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c4684ca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c4684ca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c46e22c42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c46e22c42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073618e60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073618e60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c46e22c42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c46e22c42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c46e22c42f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c46e22c42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c46e22c42f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c46e22c42f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c46e22c42f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c46e22c42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c46e22c42f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c46e22c42f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c46e22c42f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c46e22c42f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c46e22c42f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c46e22c42f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c46e22c42f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c46e22c42f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c46e22c42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c46e22c42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c46e22c42f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c46e22c42f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c4684cabc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c4684cabc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c4684cabc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c4684cabc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c4684cabc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c4684cabc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c4684cabc6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c4684cabc6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c4684cabc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c4684cabc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c46e22c42f_2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c46e22c42f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a4d1c76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a4d1c76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4684cab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c4684cab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c4684cabc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c4684cabc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684cabc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c4684cabc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c4684cabc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c4684cabc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aseib-web.000webhostap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PROJET</a:t>
            </a:r>
            <a:r>
              <a:rPr lang="en" sz="5000"/>
              <a:t>: DÉVELOPPEMENT</a:t>
            </a:r>
            <a:r>
              <a:rPr lang="en" sz="5000"/>
              <a:t> </a:t>
            </a:r>
            <a:r>
              <a:rPr lang="en" sz="5000"/>
              <a:t>D’UNE APPLICATION </a:t>
            </a:r>
            <a:r>
              <a:rPr lang="en" sz="5000"/>
              <a:t>WEB </a:t>
            </a:r>
            <a:endParaRPr sz="5000"/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&lt;h1&gt;</a:t>
            </a:r>
            <a:r>
              <a:rPr lang="en"/>
              <a:t> MASEIB </a:t>
            </a:r>
            <a:r>
              <a:rPr lang="en">
                <a:solidFill>
                  <a:schemeClr val="accent1"/>
                </a:solidFill>
              </a:rPr>
              <a:t>&lt;/h1&gt;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LE THÈME DE NOTRE SITE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0" name="Google Shape;480;p31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Le </a:t>
            </a:r>
            <a:r>
              <a:rPr lang="en" sz="6800">
                <a:solidFill>
                  <a:schemeClr val="accent3"/>
                </a:solidFill>
              </a:rPr>
              <a:t>thème </a:t>
            </a:r>
            <a:r>
              <a:rPr lang="en" sz="5800"/>
              <a:t>de notre site </a:t>
            </a:r>
            <a:r>
              <a:rPr lang="en" sz="6800">
                <a:solidFill>
                  <a:schemeClr val="accent3"/>
                </a:solidFill>
              </a:rPr>
              <a:t> 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81" name="Google Shape;481;p31"/>
          <p:cNvSpPr/>
          <p:nvPr/>
        </p:nvSpPr>
        <p:spPr>
          <a:xfrm>
            <a:off x="1663550" y="2130577"/>
            <a:ext cx="1882583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parcs </a:t>
            </a:r>
            <a:r>
              <a:rPr lang="en" sz="6000">
                <a:solidFill>
                  <a:schemeClr val="accent3"/>
                </a:solidFill>
              </a:rPr>
              <a:t>D’ATTRACTIONS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87" name="Google Shape;487;p32"/>
          <p:cNvSpPr txBox="1"/>
          <p:nvPr>
            <p:ph idx="1" type="subTitle"/>
          </p:nvPr>
        </p:nvSpPr>
        <p:spPr>
          <a:xfrm>
            <a:off x="8454700" y="24157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Pourquoi ce thème?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8" name="Google Shape;488;p32"/>
          <p:cNvSpPr txBox="1"/>
          <p:nvPr>
            <p:ph idx="3" type="body"/>
          </p:nvPr>
        </p:nvSpPr>
        <p:spPr>
          <a:xfrm>
            <a:off x="8454700" y="2851775"/>
            <a:ext cx="3231000" cy="325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Manque d’avis sur internet à propos des parcs d’attractions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Groupe passionné par les parcs d’attractions.</a:t>
            </a:r>
            <a:endParaRPr sz="1600"/>
          </a:p>
        </p:txBody>
      </p:sp>
      <p:grpSp>
        <p:nvGrpSpPr>
          <p:cNvPr id="489" name="Google Shape;489;p32"/>
          <p:cNvGrpSpPr/>
          <p:nvPr/>
        </p:nvGrpSpPr>
        <p:grpSpPr>
          <a:xfrm>
            <a:off x="95072" y="1992388"/>
            <a:ext cx="7944879" cy="3615709"/>
            <a:chOff x="275475" y="1342375"/>
            <a:chExt cx="7012250" cy="3021400"/>
          </a:xfrm>
        </p:grpSpPr>
        <p:sp>
          <p:nvSpPr>
            <p:cNvPr id="490" name="Google Shape;490;p32"/>
            <p:cNvSpPr/>
            <p:nvPr/>
          </p:nvSpPr>
          <p:spPr>
            <a:xfrm>
              <a:off x="4871175" y="2237375"/>
              <a:ext cx="257375" cy="209425"/>
            </a:xfrm>
            <a:custGeom>
              <a:rect b="b" l="l" r="r" t="t"/>
              <a:pathLst>
                <a:path extrusionOk="0" h="8377" w="10295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951650" y="3212825"/>
              <a:ext cx="249075" cy="306150"/>
            </a:xfrm>
            <a:custGeom>
              <a:rect b="b" l="l" r="r" t="t"/>
              <a:pathLst>
                <a:path extrusionOk="0" h="12246" w="9963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073750" y="2143225"/>
              <a:ext cx="34275" cy="68200"/>
            </a:xfrm>
            <a:custGeom>
              <a:rect b="b" l="l" r="r" t="t"/>
              <a:pathLst>
                <a:path extrusionOk="0" h="2728" w="1371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728800" y="2520950"/>
              <a:ext cx="92750" cy="80775"/>
            </a:xfrm>
            <a:custGeom>
              <a:rect b="b" l="l" r="r" t="t"/>
              <a:pathLst>
                <a:path extrusionOk="0" h="3231" w="371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2369900" y="3607675"/>
              <a:ext cx="310150" cy="748675"/>
            </a:xfrm>
            <a:custGeom>
              <a:rect b="b" l="l" r="r" t="t"/>
              <a:pathLst>
                <a:path extrusionOk="0" h="29947" w="12406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521975" y="2175175"/>
              <a:ext cx="63650" cy="56500"/>
            </a:xfrm>
            <a:custGeom>
              <a:rect b="b" l="l" r="r" t="t"/>
              <a:pathLst>
                <a:path extrusionOk="0" h="2260" w="2546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901700" y="3354050"/>
              <a:ext cx="798875" cy="747525"/>
            </a:xfrm>
            <a:custGeom>
              <a:rect b="b" l="l" r="r" t="t"/>
              <a:pathLst>
                <a:path extrusionOk="0" h="29901" w="31955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3889450" y="2003125"/>
              <a:ext cx="130975" cy="57950"/>
            </a:xfrm>
            <a:custGeom>
              <a:rect b="b" l="l" r="r" t="t"/>
              <a:pathLst>
                <a:path extrusionOk="0" h="2318" w="5239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4546500" y="2161475"/>
              <a:ext cx="104725" cy="81050"/>
            </a:xfrm>
            <a:custGeom>
              <a:rect b="b" l="l" r="r" t="t"/>
              <a:pathLst>
                <a:path extrusionOk="0" h="3242" w="4189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4302575" y="3165450"/>
              <a:ext cx="34825" cy="48250"/>
            </a:xfrm>
            <a:custGeom>
              <a:rect b="b" l="l" r="r" t="t"/>
              <a:pathLst>
                <a:path extrusionOk="0" h="1930" w="1393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764775" y="1949775"/>
              <a:ext cx="63350" cy="42825"/>
            </a:xfrm>
            <a:custGeom>
              <a:rect b="b" l="l" r="r" t="t"/>
              <a:pathLst>
                <a:path extrusionOk="0" h="1713" w="2534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736525" y="2834500"/>
              <a:ext cx="60500" cy="138400"/>
            </a:xfrm>
            <a:custGeom>
              <a:rect b="b" l="l" r="r" t="t"/>
              <a:pathLst>
                <a:path extrusionOk="0" h="5536" w="242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612125" y="2769175"/>
              <a:ext cx="152375" cy="124975"/>
            </a:xfrm>
            <a:custGeom>
              <a:rect b="b" l="l" r="r" t="t"/>
              <a:pathLst>
                <a:path extrusionOk="0" h="4999" w="6095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5438375" y="2512125"/>
              <a:ext cx="102725" cy="130975"/>
            </a:xfrm>
            <a:custGeom>
              <a:rect b="b" l="l" r="r" t="t"/>
              <a:pathLst>
                <a:path extrusionOk="0" h="5239" w="4109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126250" y="2109550"/>
              <a:ext cx="111850" cy="65925"/>
            </a:xfrm>
            <a:custGeom>
              <a:rect b="b" l="l" r="r" t="t"/>
              <a:pathLst>
                <a:path extrusionOk="0" h="2637" w="4474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4004425" y="2087575"/>
              <a:ext cx="71075" cy="56800"/>
            </a:xfrm>
            <a:custGeom>
              <a:rect b="b" l="l" r="r" t="t"/>
              <a:pathLst>
                <a:path extrusionOk="0" h="2272" w="2843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4117700" y="1848775"/>
              <a:ext cx="158350" cy="104450"/>
            </a:xfrm>
            <a:custGeom>
              <a:rect b="b" l="l" r="r" t="t"/>
              <a:pathLst>
                <a:path extrusionOk="0" h="4178" w="6334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1953075" y="2692425"/>
              <a:ext cx="29125" cy="59375"/>
            </a:xfrm>
            <a:custGeom>
              <a:rect b="b" l="l" r="r" t="t"/>
              <a:pathLst>
                <a:path extrusionOk="0" h="2375" w="1165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335100" y="3333800"/>
              <a:ext cx="250800" cy="297300"/>
            </a:xfrm>
            <a:custGeom>
              <a:rect b="b" l="l" r="r" t="t"/>
              <a:pathLst>
                <a:path extrusionOk="0" h="11892" w="10032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242375" y="2993125"/>
              <a:ext cx="784625" cy="885325"/>
            </a:xfrm>
            <a:custGeom>
              <a:rect b="b" l="l" r="r" t="t"/>
              <a:pathLst>
                <a:path extrusionOk="0" h="35413" w="31385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007825" y="2988575"/>
              <a:ext cx="23725" cy="32825"/>
            </a:xfrm>
            <a:custGeom>
              <a:rect b="b" l="l" r="r" t="t"/>
              <a:pathLst>
                <a:path extrusionOk="0" h="1313" w="949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443775" y="2469900"/>
              <a:ext cx="64800" cy="36250"/>
            </a:xfrm>
            <a:custGeom>
              <a:rect b="b" l="l" r="r" t="t"/>
              <a:pathLst>
                <a:path extrusionOk="0" h="1450" w="2592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109700" y="3512675"/>
              <a:ext cx="189175" cy="208300"/>
            </a:xfrm>
            <a:custGeom>
              <a:rect b="b" l="l" r="r" t="t"/>
              <a:pathLst>
                <a:path extrusionOk="0" h="8332" w="7567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010425" y="2859325"/>
              <a:ext cx="258775" cy="201175"/>
            </a:xfrm>
            <a:custGeom>
              <a:rect b="b" l="l" r="r" t="t"/>
              <a:pathLst>
                <a:path extrusionOk="0" h="8047" w="10351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465200" y="1347225"/>
              <a:ext cx="1519000" cy="811125"/>
            </a:xfrm>
            <a:custGeom>
              <a:rect b="b" l="l" r="r" t="t"/>
              <a:pathLst>
                <a:path extrusionOk="0" h="32445" w="6076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828675" y="2029950"/>
              <a:ext cx="78200" cy="45675"/>
            </a:xfrm>
            <a:custGeom>
              <a:rect b="b" l="l" r="r" t="t"/>
              <a:pathLst>
                <a:path extrusionOk="0" h="1827" w="3128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331975" y="3510975"/>
              <a:ext cx="267625" cy="852800"/>
            </a:xfrm>
            <a:custGeom>
              <a:rect b="b" l="l" r="r" t="t"/>
              <a:pathLst>
                <a:path extrusionOk="0" h="34112" w="10705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085725" y="1906425"/>
              <a:ext cx="1024275" cy="792875"/>
            </a:xfrm>
            <a:custGeom>
              <a:rect b="b" l="l" r="r" t="t"/>
              <a:pathLst>
                <a:path extrusionOk="0" h="31715" w="40971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549350" y="2873300"/>
              <a:ext cx="120725" cy="140400"/>
            </a:xfrm>
            <a:custGeom>
              <a:rect b="b" l="l" r="r" t="t"/>
              <a:pathLst>
                <a:path extrusionOk="0" h="5616" w="4829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891450" y="2820250"/>
              <a:ext cx="150950" cy="252800"/>
            </a:xfrm>
            <a:custGeom>
              <a:rect b="b" l="l" r="r" t="t"/>
              <a:pathLst>
                <a:path extrusionOk="0" h="10112" w="6038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65050" y="2992850"/>
              <a:ext cx="381200" cy="420000"/>
            </a:xfrm>
            <a:custGeom>
              <a:rect b="b" l="l" r="r" t="t"/>
              <a:pathLst>
                <a:path extrusionOk="0" h="16800" w="15248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943375" y="3027375"/>
              <a:ext cx="147525" cy="198875"/>
            </a:xfrm>
            <a:custGeom>
              <a:rect b="b" l="l" r="r" t="t"/>
              <a:pathLst>
                <a:path extrusionOk="0" h="7955" w="5901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138250" y="2829950"/>
              <a:ext cx="242825" cy="379750"/>
            </a:xfrm>
            <a:custGeom>
              <a:rect b="b" l="l" r="r" t="t"/>
              <a:pathLst>
                <a:path extrusionOk="0" h="15190" w="9713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008150" y="2857625"/>
              <a:ext cx="65650" cy="67625"/>
            </a:xfrm>
            <a:custGeom>
              <a:rect b="b" l="l" r="r" t="t"/>
              <a:pathLst>
                <a:path extrusionOk="0" h="2705" w="2626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054075" y="2586000"/>
              <a:ext cx="207450" cy="75650"/>
            </a:xfrm>
            <a:custGeom>
              <a:rect b="b" l="l" r="r" t="t"/>
              <a:pathLst>
                <a:path extrusionOk="0" h="3026" w="8298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933950" y="1957475"/>
              <a:ext cx="116425" cy="56525"/>
            </a:xfrm>
            <a:custGeom>
              <a:rect b="b" l="l" r="r" t="t"/>
              <a:pathLst>
                <a:path extrusionOk="0" h="2261" w="4657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824100" y="1873900"/>
              <a:ext cx="156675" cy="167775"/>
            </a:xfrm>
            <a:custGeom>
              <a:rect b="b" l="l" r="r" t="t"/>
              <a:pathLst>
                <a:path extrusionOk="0" h="6711" w="6267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551075" y="2824225"/>
              <a:ext cx="32550" cy="39975"/>
            </a:xfrm>
            <a:custGeom>
              <a:rect b="b" l="l" r="r" t="t"/>
              <a:pathLst>
                <a:path extrusionOk="0" h="1599" w="1302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55200" y="1815675"/>
              <a:ext cx="77350" cy="62225"/>
            </a:xfrm>
            <a:custGeom>
              <a:rect b="b" l="l" r="r" t="t"/>
              <a:pathLst>
                <a:path extrusionOk="0" h="2489" w="3094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2301725" y="2660750"/>
              <a:ext cx="71625" cy="52250"/>
            </a:xfrm>
            <a:custGeom>
              <a:rect b="b" l="l" r="r" t="t"/>
              <a:pathLst>
                <a:path extrusionOk="0" h="2090" w="2865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553075" y="2269025"/>
              <a:ext cx="402875" cy="410600"/>
            </a:xfrm>
            <a:custGeom>
              <a:rect b="b" l="l" r="r" t="t"/>
              <a:pathLst>
                <a:path extrusionOk="0" h="16424" w="16115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098875" y="3081000"/>
              <a:ext cx="114725" cy="143550"/>
            </a:xfrm>
            <a:custGeom>
              <a:rect b="b" l="l" r="r" t="t"/>
              <a:pathLst>
                <a:path extrusionOk="0" h="5742" w="4589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196425" y="2395425"/>
              <a:ext cx="248250" cy="217700"/>
            </a:xfrm>
            <a:custGeom>
              <a:rect b="b" l="l" r="r" t="t"/>
              <a:pathLst>
                <a:path extrusionOk="0" h="8708" w="993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442375" y="2703850"/>
              <a:ext cx="136400" cy="125550"/>
            </a:xfrm>
            <a:custGeom>
              <a:rect b="b" l="l" r="r" t="t"/>
              <a:pathLst>
                <a:path extrusionOk="0" h="5022" w="5456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098000" y="1776025"/>
              <a:ext cx="76500" cy="44825"/>
            </a:xfrm>
            <a:custGeom>
              <a:rect b="b" l="l" r="r" t="t"/>
              <a:pathLst>
                <a:path extrusionOk="0" h="1793" w="306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380175" y="2772875"/>
              <a:ext cx="296175" cy="261650"/>
            </a:xfrm>
            <a:custGeom>
              <a:rect b="b" l="l" r="r" t="t"/>
              <a:pathLst>
                <a:path extrusionOk="0" h="10466" w="11847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022100" y="1565475"/>
              <a:ext cx="189775" cy="205450"/>
            </a:xfrm>
            <a:custGeom>
              <a:rect b="b" l="l" r="r" t="t"/>
              <a:pathLst>
                <a:path extrusionOk="0" h="8218" w="7591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224100" y="3476725"/>
              <a:ext cx="63625" cy="50250"/>
            </a:xfrm>
            <a:custGeom>
              <a:rect b="b" l="l" r="r" t="t"/>
              <a:pathLst>
                <a:path extrusionOk="0" h="2010" w="2545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897425" y="3059625"/>
              <a:ext cx="113300" cy="142950"/>
            </a:xfrm>
            <a:custGeom>
              <a:rect b="b" l="l" r="r" t="t"/>
              <a:pathLst>
                <a:path extrusionOk="0" h="5718" w="4532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593575" y="1796275"/>
              <a:ext cx="156375" cy="186625"/>
            </a:xfrm>
            <a:custGeom>
              <a:rect b="b" l="l" r="r" t="t"/>
              <a:pathLst>
                <a:path extrusionOk="0" h="7465" w="6255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4445800" y="2124375"/>
              <a:ext cx="131825" cy="54825"/>
            </a:xfrm>
            <a:custGeom>
              <a:rect b="b" l="l" r="r" t="t"/>
              <a:pathLst>
                <a:path extrusionOk="0" h="2193" w="5273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3656350" y="2860475"/>
              <a:ext cx="85900" cy="144950"/>
            </a:xfrm>
            <a:custGeom>
              <a:rect b="b" l="l" r="r" t="t"/>
              <a:pathLst>
                <a:path extrusionOk="0" h="5798" w="3436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3419550" y="2826525"/>
              <a:ext cx="145250" cy="119850"/>
            </a:xfrm>
            <a:custGeom>
              <a:rect b="b" l="l" r="r" t="t"/>
              <a:pathLst>
                <a:path extrusionOk="0" h="4794" w="581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3386450" y="2797425"/>
              <a:ext cx="59650" cy="16850"/>
            </a:xfrm>
            <a:custGeom>
              <a:rect b="b" l="l" r="r" t="t"/>
              <a:pathLst>
                <a:path extrusionOk="0" h="674" w="2386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389300" y="2825675"/>
              <a:ext cx="59375" cy="35950"/>
            </a:xfrm>
            <a:custGeom>
              <a:rect b="b" l="l" r="r" t="t"/>
              <a:pathLst>
                <a:path extrusionOk="0" h="1438" w="2375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907700" y="3060175"/>
              <a:ext cx="39675" cy="28850"/>
            </a:xfrm>
            <a:custGeom>
              <a:rect b="b" l="l" r="r" t="t"/>
              <a:pathLst>
                <a:path extrusionOk="0" h="1154" w="1587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094300" y="2162625"/>
              <a:ext cx="123275" cy="157225"/>
            </a:xfrm>
            <a:custGeom>
              <a:rect b="b" l="l" r="r" t="t"/>
              <a:pathLst>
                <a:path extrusionOk="0" h="6289" w="4931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2778475" y="1342375"/>
              <a:ext cx="794300" cy="424550"/>
            </a:xfrm>
            <a:custGeom>
              <a:rect b="b" l="l" r="r" t="t"/>
              <a:pathLst>
                <a:path extrusionOk="0" h="16982" w="31772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90025" y="2707825"/>
              <a:ext cx="82475" cy="92750"/>
            </a:xfrm>
            <a:custGeom>
              <a:rect b="b" l="l" r="r" t="t"/>
              <a:pathLst>
                <a:path extrusionOk="0" h="3710" w="3299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492600" y="2922100"/>
              <a:ext cx="95875" cy="161225"/>
            </a:xfrm>
            <a:custGeom>
              <a:rect b="b" l="l" r="r" t="t"/>
              <a:pathLst>
                <a:path extrusionOk="0" h="6449" w="3835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947100" y="2748925"/>
              <a:ext cx="124400" cy="68775"/>
            </a:xfrm>
            <a:custGeom>
              <a:rect b="b" l="l" r="r" t="t"/>
              <a:pathLst>
                <a:path extrusionOk="0" h="2751" w="4976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966475" y="2059325"/>
              <a:ext cx="102725" cy="88475"/>
            </a:xfrm>
            <a:custGeom>
              <a:rect b="b" l="l" r="r" t="t"/>
              <a:pathLst>
                <a:path extrusionOk="0" h="3539" w="4109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2251225" y="2660475"/>
              <a:ext cx="58225" cy="42525"/>
            </a:xfrm>
            <a:custGeom>
              <a:rect b="b" l="l" r="r" t="t"/>
              <a:pathLst>
                <a:path extrusionOk="0" h="1701" w="2329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009275" y="2012550"/>
              <a:ext cx="113000" cy="63350"/>
            </a:xfrm>
            <a:custGeom>
              <a:rect b="b" l="l" r="r" t="t"/>
              <a:pathLst>
                <a:path extrusionOk="0" h="2534" w="452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628375" y="2987725"/>
              <a:ext cx="917850" cy="359500"/>
            </a:xfrm>
            <a:custGeom>
              <a:rect b="b" l="l" r="r" t="t"/>
              <a:pathLst>
                <a:path extrusionOk="0" h="14380" w="36714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3550225" y="1870750"/>
              <a:ext cx="68775" cy="74775"/>
            </a:xfrm>
            <a:custGeom>
              <a:rect b="b" l="l" r="r" t="t"/>
              <a:pathLst>
                <a:path extrusionOk="0" h="2991" w="2751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4538525" y="2209700"/>
              <a:ext cx="412575" cy="333525"/>
            </a:xfrm>
            <a:custGeom>
              <a:rect b="b" l="l" r="r" t="t"/>
              <a:pathLst>
                <a:path extrusionOk="0" h="13341" w="16503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4458925" y="2262750"/>
              <a:ext cx="197150" cy="189200"/>
            </a:xfrm>
            <a:custGeom>
              <a:rect b="b" l="l" r="r" t="t"/>
              <a:pathLst>
                <a:path extrusionOk="0" h="7568" w="7886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3353350" y="1635650"/>
              <a:ext cx="161225" cy="60525"/>
            </a:xfrm>
            <a:custGeom>
              <a:rect b="b" l="l" r="r" t="t"/>
              <a:pathLst>
                <a:path extrusionOk="0" h="2421" w="6449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377875" y="2357200"/>
              <a:ext cx="26000" cy="85600"/>
            </a:xfrm>
            <a:custGeom>
              <a:rect b="b" l="l" r="r" t="t"/>
              <a:pathLst>
                <a:path extrusionOk="0" h="3424" w="104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2650" y="2045925"/>
              <a:ext cx="219725" cy="234550"/>
            </a:xfrm>
            <a:custGeom>
              <a:rect b="b" l="l" r="r" t="t"/>
              <a:pathLst>
                <a:path extrusionOk="0" h="9382" w="8789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174750" y="2691850"/>
              <a:ext cx="41400" cy="18575"/>
            </a:xfrm>
            <a:custGeom>
              <a:rect b="b" l="l" r="r" t="t"/>
              <a:pathLst>
                <a:path extrusionOk="0" h="743" w="1656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394425" y="2355200"/>
              <a:ext cx="75350" cy="94450"/>
            </a:xfrm>
            <a:custGeom>
              <a:rect b="b" l="l" r="r" t="t"/>
              <a:pathLst>
                <a:path extrusionOk="0" h="3778" w="3014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6182725" y="2080450"/>
              <a:ext cx="189475" cy="327850"/>
            </a:xfrm>
            <a:custGeom>
              <a:rect b="b" l="l" r="r" t="t"/>
              <a:pathLst>
                <a:path extrusionOk="0" h="13114" w="7579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4538525" y="1865050"/>
              <a:ext cx="710700" cy="323275"/>
            </a:xfrm>
            <a:custGeom>
              <a:rect b="b" l="l" r="r" t="t"/>
              <a:pathLst>
                <a:path extrusionOk="0" h="12931" w="28428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400700" y="2987150"/>
              <a:ext cx="158675" cy="231125"/>
            </a:xfrm>
            <a:custGeom>
              <a:rect b="b" l="l" r="r" t="t"/>
              <a:pathLst>
                <a:path extrusionOk="0" h="9245" w="6347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5005550" y="2130100"/>
              <a:ext cx="179775" cy="89325"/>
            </a:xfrm>
            <a:custGeom>
              <a:rect b="b" l="l" r="r" t="t"/>
              <a:pathLst>
                <a:path extrusionOk="0" h="3573" w="7191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5756200" y="2781725"/>
              <a:ext cx="105000" cy="92475"/>
            </a:xfrm>
            <a:custGeom>
              <a:rect b="b" l="l" r="r" t="t"/>
              <a:pathLst>
                <a:path extrusionOk="0" h="3699" w="420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6077175" y="2234525"/>
              <a:ext cx="84175" cy="97575"/>
            </a:xfrm>
            <a:custGeom>
              <a:rect b="b" l="l" r="r" t="t"/>
              <a:pathLst>
                <a:path extrusionOk="0" h="3903" w="3367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620100" y="2429950"/>
              <a:ext cx="37125" cy="35125"/>
            </a:xfrm>
            <a:custGeom>
              <a:rect b="b" l="l" r="r" t="t"/>
              <a:pathLst>
                <a:path extrusionOk="0" h="1405" w="1485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5691150" y="2602275"/>
              <a:ext cx="164075" cy="194600"/>
            </a:xfrm>
            <a:custGeom>
              <a:rect b="b" l="l" r="r" t="t"/>
              <a:pathLst>
                <a:path extrusionOk="0" h="7784" w="6563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390150" y="2326375"/>
              <a:ext cx="25125" cy="35125"/>
            </a:xfrm>
            <a:custGeom>
              <a:rect b="b" l="l" r="r" t="t"/>
              <a:pathLst>
                <a:path extrusionOk="0" h="1405" w="1005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3492575" y="2918100"/>
              <a:ext cx="77925" cy="95325"/>
            </a:xfrm>
            <a:custGeom>
              <a:rect b="b" l="l" r="r" t="t"/>
              <a:pathLst>
                <a:path extrusionOk="0" h="3813" w="3117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3902575" y="2360625"/>
              <a:ext cx="311000" cy="307300"/>
            </a:xfrm>
            <a:custGeom>
              <a:rect b="b" l="l" r="r" t="t"/>
              <a:pathLst>
                <a:path extrusionOk="0" h="12292" w="1244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13675" y="2889275"/>
              <a:ext cx="42550" cy="87625"/>
            </a:xfrm>
            <a:custGeom>
              <a:rect b="b" l="l" r="r" t="t"/>
              <a:pathLst>
                <a:path extrusionOk="0" h="3505" w="1702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240950" y="3762025"/>
              <a:ext cx="45950" cy="45400"/>
            </a:xfrm>
            <a:custGeom>
              <a:rect b="b" l="l" r="r" t="t"/>
              <a:pathLst>
                <a:path extrusionOk="0" h="1816" w="1838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070900" y="1843925"/>
              <a:ext cx="94750" cy="52825"/>
            </a:xfrm>
            <a:custGeom>
              <a:rect b="b" l="l" r="r" t="t"/>
              <a:pathLst>
                <a:path extrusionOk="0" h="2113" w="379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820400" y="1979175"/>
              <a:ext cx="9725" cy="15125"/>
            </a:xfrm>
            <a:custGeom>
              <a:rect b="b" l="l" r="r" t="t"/>
              <a:pathLst>
                <a:path extrusionOk="0" h="605" w="389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4068900" y="1810550"/>
              <a:ext cx="119275" cy="49950"/>
            </a:xfrm>
            <a:custGeom>
              <a:rect b="b" l="l" r="r" t="t"/>
              <a:pathLst>
                <a:path extrusionOk="0" h="1998" w="4771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3387025" y="2300700"/>
              <a:ext cx="313000" cy="325550"/>
            </a:xfrm>
            <a:custGeom>
              <a:rect b="b" l="l" r="r" t="t"/>
              <a:pathLst>
                <a:path extrusionOk="0" h="13022" w="1252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4189875" y="2015975"/>
              <a:ext cx="65925" cy="65925"/>
            </a:xfrm>
            <a:custGeom>
              <a:rect b="b" l="l" r="r" t="t"/>
              <a:pathLst>
                <a:path extrusionOk="0" h="2637" w="2637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4569600" y="3385425"/>
              <a:ext cx="153250" cy="307875"/>
            </a:xfrm>
            <a:custGeom>
              <a:rect b="b" l="l" r="r" t="t"/>
              <a:pathLst>
                <a:path extrusionOk="0" h="12315" w="613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1486900" y="2369750"/>
              <a:ext cx="529250" cy="412575"/>
            </a:xfrm>
            <a:custGeom>
              <a:rect b="b" l="l" r="r" t="t"/>
              <a:pathLst>
                <a:path extrusionOk="0" h="16503" w="2117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4096575" y="2151500"/>
              <a:ext cx="45950" cy="32825"/>
            </a:xfrm>
            <a:custGeom>
              <a:rect b="b" l="l" r="r" t="t"/>
              <a:pathLst>
                <a:path extrusionOk="0" h="1313" w="1838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3479450" y="2545500"/>
              <a:ext cx="326425" cy="337525"/>
            </a:xfrm>
            <a:custGeom>
              <a:rect b="b" l="l" r="r" t="t"/>
              <a:pathLst>
                <a:path extrusionOk="0" h="13501" w="13057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533650" y="2469325"/>
              <a:ext cx="174925" cy="417425"/>
            </a:xfrm>
            <a:custGeom>
              <a:rect b="b" l="l" r="r" t="t"/>
              <a:pathLst>
                <a:path extrusionOk="0" h="16697" w="6997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4057775" y="2124950"/>
              <a:ext cx="33400" cy="36275"/>
            </a:xfrm>
            <a:custGeom>
              <a:rect b="b" l="l" r="r" t="t"/>
              <a:pathLst>
                <a:path extrusionOk="0" h="1451" w="1336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255200" y="1937225"/>
              <a:ext cx="593450" cy="230275"/>
            </a:xfrm>
            <a:custGeom>
              <a:rect b="b" l="l" r="r" t="t"/>
              <a:pathLst>
                <a:path extrusionOk="0" h="9211" w="23738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4320550" y="3346350"/>
              <a:ext cx="210275" cy="372625"/>
            </a:xfrm>
            <a:custGeom>
              <a:rect b="b" l="l" r="r" t="t"/>
              <a:pathLst>
                <a:path extrusionOk="0" h="14905" w="8411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386175" y="2490425"/>
              <a:ext cx="239400" cy="290175"/>
            </a:xfrm>
            <a:custGeom>
              <a:rect b="b" l="l" r="r" t="t"/>
              <a:pathLst>
                <a:path extrusionOk="0" h="11607" w="9576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71050" y="3321525"/>
              <a:ext cx="59350" cy="172050"/>
            </a:xfrm>
            <a:custGeom>
              <a:rect b="b" l="l" r="r" t="t"/>
              <a:pathLst>
                <a:path extrusionOk="0" h="6882" w="2374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723100" y="2954900"/>
              <a:ext cx="383475" cy="139550"/>
            </a:xfrm>
            <a:custGeom>
              <a:rect b="b" l="l" r="r" t="t"/>
              <a:pathLst>
                <a:path extrusionOk="0" h="5582" w="15339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953650" y="3496700"/>
              <a:ext cx="263350" cy="274775"/>
            </a:xfrm>
            <a:custGeom>
              <a:rect b="b" l="l" r="r" t="t"/>
              <a:pathLst>
                <a:path extrusionOk="0" h="10991" w="10534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27100" y="2579450"/>
              <a:ext cx="307025" cy="268200"/>
            </a:xfrm>
            <a:custGeom>
              <a:rect b="b" l="l" r="r" t="t"/>
              <a:pathLst>
                <a:path extrusionOk="0" h="10728" w="12281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75325" y="2797425"/>
              <a:ext cx="236250" cy="218550"/>
            </a:xfrm>
            <a:custGeom>
              <a:rect b="b" l="l" r="r" t="t"/>
              <a:pathLst>
                <a:path extrusionOk="0" h="8742" w="945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977050" y="2771450"/>
              <a:ext cx="94450" cy="97325"/>
            </a:xfrm>
            <a:custGeom>
              <a:rect b="b" l="l" r="r" t="t"/>
              <a:pathLst>
                <a:path extrusionOk="0" h="3893" w="3778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3778450" y="1905550"/>
              <a:ext cx="63375" cy="58800"/>
            </a:xfrm>
            <a:custGeom>
              <a:rect b="b" l="l" r="r" t="t"/>
              <a:pathLst>
                <a:path extrusionOk="0" h="2352" w="2535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3799850" y="1383450"/>
              <a:ext cx="372075" cy="424550"/>
            </a:xfrm>
            <a:custGeom>
              <a:rect b="b" l="l" r="r" t="t"/>
              <a:pathLst>
                <a:path extrusionOk="0" h="16982" w="14883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268050" y="2421950"/>
              <a:ext cx="165500" cy="91050"/>
            </a:xfrm>
            <a:custGeom>
              <a:rect b="b" l="l" r="r" t="t"/>
              <a:pathLst>
                <a:path extrusionOk="0" h="3642" w="662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6693125" y="3893550"/>
              <a:ext cx="362375" cy="274500"/>
            </a:xfrm>
            <a:custGeom>
              <a:rect b="b" l="l" r="r" t="t"/>
              <a:pathLst>
                <a:path extrusionOk="0" h="10980" w="14495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4746775" y="2513250"/>
              <a:ext cx="147250" cy="221150"/>
            </a:xfrm>
            <a:custGeom>
              <a:rect b="b" l="l" r="r" t="t"/>
              <a:pathLst>
                <a:path extrusionOk="0" h="8846" w="589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4893150" y="2268750"/>
              <a:ext cx="296175" cy="305875"/>
            </a:xfrm>
            <a:custGeom>
              <a:rect b="b" l="l" r="r" t="t"/>
              <a:pathLst>
                <a:path extrusionOk="0" h="12235" w="11847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063775" y="2894125"/>
              <a:ext cx="114150" cy="54250"/>
            </a:xfrm>
            <a:custGeom>
              <a:rect b="b" l="l" r="r" t="t"/>
              <a:pathLst>
                <a:path extrusionOk="0" h="2170" w="4566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091450" y="3113250"/>
              <a:ext cx="264225" cy="415150"/>
            </a:xfrm>
            <a:custGeom>
              <a:rect b="b" l="l" r="r" t="t"/>
              <a:pathLst>
                <a:path extrusionOk="0" h="16606" w="10569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061750" y="2692150"/>
              <a:ext cx="189200" cy="293600"/>
            </a:xfrm>
            <a:custGeom>
              <a:rect b="b" l="l" r="r" t="t"/>
              <a:pathLst>
                <a:path extrusionOk="0" h="11744" w="7568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537350" y="3168875"/>
              <a:ext cx="304175" cy="184900"/>
            </a:xfrm>
            <a:custGeom>
              <a:rect b="b" l="l" r="r" t="t"/>
              <a:pathLst>
                <a:path extrusionOk="0" h="7396" w="12167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3959925" y="1876450"/>
              <a:ext cx="177200" cy="127000"/>
            </a:xfrm>
            <a:custGeom>
              <a:rect b="b" l="l" r="r" t="t"/>
              <a:pathLst>
                <a:path extrusionOk="0" h="5080" w="7088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6017825" y="2136950"/>
              <a:ext cx="90750" cy="119275"/>
            </a:xfrm>
            <a:custGeom>
              <a:rect b="b" l="l" r="r" t="t"/>
              <a:pathLst>
                <a:path extrusionOk="0" h="4771" w="363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544225" y="2152350"/>
              <a:ext cx="59950" cy="123275"/>
            </a:xfrm>
            <a:custGeom>
              <a:rect b="b" l="l" r="r" t="t"/>
              <a:pathLst>
                <a:path extrusionOk="0" h="4931" w="2398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2492025" y="3550900"/>
              <a:ext cx="169500" cy="186625"/>
            </a:xfrm>
            <a:custGeom>
              <a:rect b="b" l="l" r="r" t="t"/>
              <a:pathLst>
                <a:path extrusionOk="0" h="7465" w="678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390150" y="2374025"/>
              <a:ext cx="10875" cy="26850"/>
            </a:xfrm>
            <a:custGeom>
              <a:rect b="b" l="l" r="r" t="t"/>
              <a:pathLst>
                <a:path extrusionOk="0" h="1074" w="435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709975" y="2519525"/>
              <a:ext cx="17425" cy="35400"/>
            </a:xfrm>
            <a:custGeom>
              <a:rect b="b" l="l" r="r" t="t"/>
              <a:pathLst>
                <a:path extrusionOk="0" h="1416" w="697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082300" y="2021400"/>
              <a:ext cx="171225" cy="100150"/>
            </a:xfrm>
            <a:custGeom>
              <a:rect b="b" l="l" r="r" t="t"/>
              <a:pathLst>
                <a:path extrusionOk="0" h="4006" w="6849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4052075" y="1374325"/>
              <a:ext cx="2474475" cy="802875"/>
            </a:xfrm>
            <a:custGeom>
              <a:rect b="b" l="l" r="r" t="t"/>
              <a:pathLst>
                <a:path extrusionOk="0" h="32115" w="98979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302575" y="3138075"/>
              <a:ext cx="36525" cy="40250"/>
            </a:xfrm>
            <a:custGeom>
              <a:rect b="b" l="l" r="r" t="t"/>
              <a:pathLst>
                <a:path extrusionOk="0" h="1610" w="1461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386175" y="2484725"/>
              <a:ext cx="167200" cy="151225"/>
            </a:xfrm>
            <a:custGeom>
              <a:rect b="b" l="l" r="r" t="t"/>
              <a:pathLst>
                <a:path extrusionOk="0" h="6049" w="6688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4391300" y="2382575"/>
              <a:ext cx="421975" cy="358950"/>
            </a:xfrm>
            <a:custGeom>
              <a:rect b="b" l="l" r="r" t="t"/>
              <a:pathLst>
                <a:path extrusionOk="0" h="14358" w="16879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4157925" y="2613100"/>
              <a:ext cx="321850" cy="303325"/>
            </a:xfrm>
            <a:custGeom>
              <a:rect b="b" l="l" r="r" t="t"/>
              <a:pathLst>
                <a:path extrusionOk="0" h="12133" w="12874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198425" y="2834225"/>
              <a:ext cx="229425" cy="198300"/>
            </a:xfrm>
            <a:custGeom>
              <a:rect b="b" l="l" r="r" t="t"/>
              <a:pathLst>
                <a:path extrusionOk="0" h="7932" w="9177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3371325" y="2735800"/>
              <a:ext cx="121850" cy="96450"/>
            </a:xfrm>
            <a:custGeom>
              <a:rect b="b" l="l" r="r" t="t"/>
              <a:pathLst>
                <a:path extrusionOk="0" h="3858" w="4874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456650" y="2884150"/>
              <a:ext cx="60500" cy="74200"/>
            </a:xfrm>
            <a:custGeom>
              <a:rect b="b" l="l" r="r" t="t"/>
              <a:pathLst>
                <a:path extrusionOk="0" h="2968" w="242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930550" y="2784875"/>
              <a:ext cx="47375" cy="28825"/>
            </a:xfrm>
            <a:custGeom>
              <a:rect b="b" l="l" r="r" t="t"/>
              <a:pathLst>
                <a:path extrusionOk="0" h="1153" w="1895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4057500" y="2067050"/>
              <a:ext cx="81050" cy="86175"/>
            </a:xfrm>
            <a:custGeom>
              <a:rect b="b" l="l" r="r" t="t"/>
              <a:pathLst>
                <a:path extrusionOk="0" h="3447" w="3242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559075" y="2975175"/>
              <a:ext cx="82750" cy="95875"/>
            </a:xfrm>
            <a:custGeom>
              <a:rect b="b" l="l" r="r" t="t"/>
              <a:pathLst>
                <a:path extrusionOk="0" h="3835" w="331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018125" y="1991425"/>
              <a:ext cx="98150" cy="40250"/>
            </a:xfrm>
            <a:custGeom>
              <a:rect b="b" l="l" r="r" t="t"/>
              <a:pathLst>
                <a:path extrusionOk="0" h="1610" w="3926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965900" y="2051625"/>
              <a:ext cx="50525" cy="31125"/>
            </a:xfrm>
            <a:custGeom>
              <a:rect b="b" l="l" r="r" t="t"/>
              <a:pathLst>
                <a:path extrusionOk="0" h="1245" w="2021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899725" y="1585450"/>
              <a:ext cx="181750" cy="280475"/>
            </a:xfrm>
            <a:custGeom>
              <a:rect b="b" l="l" r="r" t="t"/>
              <a:pathLst>
                <a:path extrusionOk="0" h="11219" w="727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317400" y="3694425"/>
              <a:ext cx="27125" cy="37100"/>
            </a:xfrm>
            <a:custGeom>
              <a:rect b="b" l="l" r="r" t="t"/>
              <a:pathLst>
                <a:path extrusionOk="0" h="1484" w="1085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398425" y="2266175"/>
              <a:ext cx="115875" cy="113000"/>
            </a:xfrm>
            <a:custGeom>
              <a:rect b="b" l="l" r="r" t="t"/>
              <a:pathLst>
                <a:path extrusionOk="0" h="4520" w="4635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990150" y="2580875"/>
              <a:ext cx="204875" cy="362650"/>
            </a:xfrm>
            <a:custGeom>
              <a:rect b="b" l="l" r="r" t="t"/>
              <a:pathLst>
                <a:path extrusionOk="0" h="14506" w="8195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720250" y="2862175"/>
              <a:ext cx="38550" cy="115300"/>
            </a:xfrm>
            <a:custGeom>
              <a:rect b="b" l="l" r="r" t="t"/>
              <a:pathLst>
                <a:path extrusionOk="0" h="4612" w="1542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643225" y="2649050"/>
              <a:ext cx="173475" cy="334125"/>
            </a:xfrm>
            <a:custGeom>
              <a:rect b="b" l="l" r="r" t="t"/>
              <a:pathLst>
                <a:path extrusionOk="0" h="13365" w="6939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972475" y="2181450"/>
              <a:ext cx="151225" cy="96450"/>
            </a:xfrm>
            <a:custGeom>
              <a:rect b="b" l="l" r="r" t="t"/>
              <a:pathLst>
                <a:path extrusionOk="0" h="3858" w="6049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682025" y="2141800"/>
              <a:ext cx="283625" cy="169775"/>
            </a:xfrm>
            <a:custGeom>
              <a:rect b="b" l="l" r="r" t="t"/>
              <a:pathLst>
                <a:path extrusionOk="0" h="6791" w="11345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216675" y="3299850"/>
              <a:ext cx="48250" cy="25400"/>
            </a:xfrm>
            <a:custGeom>
              <a:rect b="b" l="l" r="r" t="t"/>
              <a:pathLst>
                <a:path extrusionOk="0" h="1016" w="193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3864050" y="2263900"/>
              <a:ext cx="75925" cy="160375"/>
            </a:xfrm>
            <a:custGeom>
              <a:rect b="b" l="l" r="r" t="t"/>
              <a:pathLst>
                <a:path extrusionOk="0" h="6415" w="3037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199275" y="2155475"/>
              <a:ext cx="360100" cy="143550"/>
            </a:xfrm>
            <a:custGeom>
              <a:rect b="b" l="l" r="r" t="t"/>
              <a:pathLst>
                <a:path extrusionOk="0" h="5742" w="14404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070875" y="2538075"/>
              <a:ext cx="28850" cy="75625"/>
            </a:xfrm>
            <a:custGeom>
              <a:rect b="b" l="l" r="r" t="t"/>
              <a:pathLst>
                <a:path extrusionOk="0" h="3025" w="1154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313700" y="3135225"/>
              <a:ext cx="211725" cy="242825"/>
            </a:xfrm>
            <a:custGeom>
              <a:rect b="b" l="l" r="r" t="t"/>
              <a:pathLst>
                <a:path extrusionOk="0" h="9713" w="8469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313975" y="3015675"/>
              <a:ext cx="109575" cy="128975"/>
            </a:xfrm>
            <a:custGeom>
              <a:rect b="b" l="l" r="r" t="t"/>
              <a:pathLst>
                <a:path extrusionOk="0" h="5159" w="4383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109700" y="1931225"/>
              <a:ext cx="313850" cy="175775"/>
            </a:xfrm>
            <a:custGeom>
              <a:rect b="b" l="l" r="r" t="t"/>
              <a:pathLst>
                <a:path extrusionOk="0" h="7031" w="12554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2610425" y="3795125"/>
              <a:ext cx="97300" cy="109875"/>
            </a:xfrm>
            <a:custGeom>
              <a:rect b="b" l="l" r="r" t="t"/>
              <a:pathLst>
                <a:path extrusionOk="0" h="4395" w="3892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725950" y="2079875"/>
              <a:ext cx="338975" cy="188625"/>
            </a:xfrm>
            <a:custGeom>
              <a:rect b="b" l="l" r="r" t="t"/>
              <a:pathLst>
                <a:path extrusionOk="0" h="7545" w="13559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2257775" y="2836225"/>
              <a:ext cx="269925" cy="259650"/>
            </a:xfrm>
            <a:custGeom>
              <a:rect b="b" l="l" r="r" t="t"/>
              <a:pathLst>
                <a:path extrusionOk="0" h="10386" w="10797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724250" y="2582300"/>
              <a:ext cx="172625" cy="334400"/>
            </a:xfrm>
            <a:custGeom>
              <a:rect b="b" l="l" r="r" t="t"/>
              <a:pathLst>
                <a:path extrusionOk="0" h="13376" w="6905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7026375" y="3443925"/>
              <a:ext cx="18575" cy="45100"/>
            </a:xfrm>
            <a:custGeom>
              <a:rect b="b" l="l" r="r" t="t"/>
              <a:pathLst>
                <a:path extrusionOk="0" h="1804" w="743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566475" y="2681025"/>
              <a:ext cx="206300" cy="145525"/>
            </a:xfrm>
            <a:custGeom>
              <a:rect b="b" l="l" r="r" t="t"/>
              <a:pathLst>
                <a:path extrusionOk="0" h="5821" w="8252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037225" y="3613400"/>
              <a:ext cx="321850" cy="288750"/>
            </a:xfrm>
            <a:custGeom>
              <a:rect b="b" l="l" r="r" t="t"/>
              <a:pathLst>
                <a:path extrusionOk="0" h="11550" w="12874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155075" y="3299275"/>
              <a:ext cx="233975" cy="220275"/>
            </a:xfrm>
            <a:custGeom>
              <a:rect b="b" l="l" r="r" t="t"/>
              <a:pathLst>
                <a:path extrusionOk="0" h="8811" w="9359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220675" y="3463900"/>
              <a:ext cx="150950" cy="153800"/>
            </a:xfrm>
            <a:custGeom>
              <a:rect b="b" l="l" r="r" t="t"/>
              <a:pathLst>
                <a:path extrusionOk="0" h="6152" w="6038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542225" y="2839350"/>
              <a:ext cx="197750" cy="311025"/>
            </a:xfrm>
            <a:custGeom>
              <a:rect b="b" l="l" r="r" t="t"/>
              <a:pathLst>
                <a:path extrusionOk="0" h="12441" w="791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628975" y="2981450"/>
              <a:ext cx="58225" cy="84175"/>
            </a:xfrm>
            <a:custGeom>
              <a:rect b="b" l="l" r="r" t="t"/>
              <a:pathLst>
                <a:path extrusionOk="0" h="3367" w="2329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3640650" y="1956900"/>
              <a:ext cx="255375" cy="215450"/>
            </a:xfrm>
            <a:custGeom>
              <a:rect b="b" l="l" r="r" t="t"/>
              <a:pathLst>
                <a:path extrusionOk="0" h="8618" w="10215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3550500" y="2120100"/>
              <a:ext cx="250800" cy="176350"/>
            </a:xfrm>
            <a:custGeom>
              <a:rect b="b" l="l" r="r" t="t"/>
              <a:pathLst>
                <a:path extrusionOk="0" h="7054" w="10032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2326825" y="2825950"/>
              <a:ext cx="3450" cy="4300"/>
            </a:xfrm>
            <a:custGeom>
              <a:rect b="b" l="l" r="r" t="t"/>
              <a:pathLst>
                <a:path extrusionOk="0" h="172" w="138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2474325" y="2697550"/>
              <a:ext cx="3450" cy="2025"/>
            </a:xfrm>
            <a:custGeom>
              <a:rect b="b" l="l" r="r" t="t"/>
              <a:pathLst>
                <a:path extrusionOk="0" h="81" w="138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747075" y="2144350"/>
              <a:ext cx="6025" cy="4600"/>
            </a:xfrm>
            <a:custGeom>
              <a:rect b="b" l="l" r="r" t="t"/>
              <a:pathLst>
                <a:path extrusionOk="0" h="184" w="241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2497150" y="2710400"/>
              <a:ext cx="3750" cy="16000"/>
            </a:xfrm>
            <a:custGeom>
              <a:rect b="b" l="l" r="r" t="t"/>
              <a:pathLst>
                <a:path extrusionOk="0" h="640" w="15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2187025" y="2500700"/>
              <a:ext cx="108150" cy="136700"/>
            </a:xfrm>
            <a:custGeom>
              <a:rect b="b" l="l" r="r" t="t"/>
              <a:pathLst>
                <a:path extrusionOk="0" h="5468" w="4326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2482900" y="2377725"/>
              <a:ext cx="4300" cy="2900"/>
            </a:xfrm>
            <a:custGeom>
              <a:rect b="b" l="l" r="r" t="t"/>
              <a:pathLst>
                <a:path extrusionOk="0" h="116" w="172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2535100" y="2809975"/>
              <a:ext cx="4300" cy="6025"/>
            </a:xfrm>
            <a:custGeom>
              <a:rect b="b" l="l" r="r" t="t"/>
              <a:pathLst>
                <a:path extrusionOk="0" h="241" w="172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4582175" y="3370025"/>
              <a:ext cx="25700" cy="22850"/>
            </a:xfrm>
            <a:custGeom>
              <a:rect b="b" l="l" r="r" t="t"/>
              <a:pathLst>
                <a:path extrusionOk="0" h="914" w="1028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219825" y="2722100"/>
              <a:ext cx="52250" cy="53950"/>
            </a:xfrm>
            <a:custGeom>
              <a:rect b="b" l="l" r="r" t="t"/>
              <a:pathLst>
                <a:path extrusionOk="0" h="2158" w="209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2116850" y="2663600"/>
              <a:ext cx="33975" cy="11150"/>
            </a:xfrm>
            <a:custGeom>
              <a:rect b="b" l="l" r="r" t="t"/>
              <a:pathLst>
                <a:path extrusionOk="0" h="446" w="1359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2502300" y="2757475"/>
              <a:ext cx="4300" cy="9150"/>
            </a:xfrm>
            <a:custGeom>
              <a:rect b="b" l="l" r="r" t="t"/>
              <a:pathLst>
                <a:path extrusionOk="0" h="366" w="172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2671775" y="4270150"/>
              <a:ext cx="55925" cy="22575"/>
            </a:xfrm>
            <a:custGeom>
              <a:rect b="b" l="l" r="r" t="t"/>
              <a:pathLst>
                <a:path extrusionOk="0" h="903" w="2237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3605000" y="1719250"/>
              <a:ext cx="16275" cy="19425"/>
            </a:xfrm>
            <a:custGeom>
              <a:rect b="b" l="l" r="r" t="t"/>
              <a:pathLst>
                <a:path extrusionOk="0" h="777" w="651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2490875" y="2834500"/>
              <a:ext cx="4025" cy="5175"/>
            </a:xfrm>
            <a:custGeom>
              <a:rect b="b" l="l" r="r" t="t"/>
              <a:pathLst>
                <a:path extrusionOk="0" h="207" w="161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953900" y="2600000"/>
              <a:ext cx="8875" cy="8850"/>
            </a:xfrm>
            <a:custGeom>
              <a:rect b="b" l="l" r="r" t="t"/>
              <a:pathLst>
                <a:path extrusionOk="0" h="354" w="355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2478900" y="2717250"/>
              <a:ext cx="5725" cy="7150"/>
            </a:xfrm>
            <a:custGeom>
              <a:rect b="b" l="l" r="r" t="t"/>
              <a:pathLst>
                <a:path extrusionOk="0" h="286" w="229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2507725" y="2792275"/>
              <a:ext cx="4000" cy="8600"/>
            </a:xfrm>
            <a:custGeom>
              <a:rect b="b" l="l" r="r" t="t"/>
              <a:pathLst>
                <a:path extrusionOk="0" h="344" w="16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3889450" y="2042500"/>
              <a:ext cx="2300" cy="4875"/>
            </a:xfrm>
            <a:custGeom>
              <a:rect b="b" l="l" r="r" t="t"/>
              <a:pathLst>
                <a:path extrusionOk="0" h="195" w="92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5191300" y="3015675"/>
              <a:ext cx="2300" cy="23125"/>
            </a:xfrm>
            <a:custGeom>
              <a:rect b="b" l="l" r="r" t="t"/>
              <a:pathLst>
                <a:path extrusionOk="0" h="925" w="92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988150" y="2293000"/>
              <a:ext cx="7450" cy="6300"/>
            </a:xfrm>
            <a:custGeom>
              <a:rect b="b" l="l" r="r" t="t"/>
              <a:pathLst>
                <a:path extrusionOk="0" h="252" w="298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2489750" y="2730650"/>
              <a:ext cx="1450" cy="2875"/>
            </a:xfrm>
            <a:custGeom>
              <a:rect b="b" l="l" r="r" t="t"/>
              <a:pathLst>
                <a:path extrusionOk="0" h="115" w="58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4848925" y="3565450"/>
              <a:ext cx="9725" cy="12300"/>
            </a:xfrm>
            <a:custGeom>
              <a:rect b="b" l="l" r="r" t="t"/>
              <a:pathLst>
                <a:path extrusionOk="0" h="492" w="389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6873450" y="3546050"/>
              <a:ext cx="149525" cy="80200"/>
            </a:xfrm>
            <a:custGeom>
              <a:rect b="b" l="l" r="r" t="t"/>
              <a:pathLst>
                <a:path extrusionOk="0" h="3208" w="5981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066600" y="3123225"/>
              <a:ext cx="1175" cy="1450"/>
            </a:xfrm>
            <a:custGeom>
              <a:rect b="b" l="l" r="r" t="t"/>
              <a:pathLst>
                <a:path extrusionOk="0" h="58" w="47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1214425" y="3663900"/>
              <a:ext cx="1750" cy="2300"/>
            </a:xfrm>
            <a:custGeom>
              <a:rect b="b" l="l" r="r" t="t"/>
              <a:pathLst>
                <a:path extrusionOk="0" h="92" w="7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2379600" y="2691850"/>
              <a:ext cx="52250" cy="13150"/>
            </a:xfrm>
            <a:custGeom>
              <a:rect b="b" l="l" r="r" t="t"/>
              <a:pathLst>
                <a:path extrusionOk="0" h="526" w="209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721700" y="3311250"/>
              <a:ext cx="309875" cy="274775"/>
            </a:xfrm>
            <a:custGeom>
              <a:rect b="b" l="l" r="r" t="t"/>
              <a:pathLst>
                <a:path extrusionOk="0" h="10991" w="12395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798700" y="3079300"/>
              <a:ext cx="6875" cy="4025"/>
            </a:xfrm>
            <a:custGeom>
              <a:rect b="b" l="l" r="r" t="t"/>
              <a:pathLst>
                <a:path extrusionOk="0" h="161" w="275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6833800" y="3262175"/>
              <a:ext cx="212850" cy="118425"/>
            </a:xfrm>
            <a:custGeom>
              <a:rect b="b" l="l" r="r" t="t"/>
              <a:pathLst>
                <a:path extrusionOk="0" h="4737" w="8514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3851225" y="3073600"/>
              <a:ext cx="19700" cy="37675"/>
            </a:xfrm>
            <a:custGeom>
              <a:rect b="b" l="l" r="r" t="t"/>
              <a:pathLst>
                <a:path extrusionOk="0" h="1507" w="788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474625" y="2702125"/>
              <a:ext cx="2025" cy="1175"/>
            </a:xfrm>
            <a:custGeom>
              <a:rect b="b" l="l" r="r" t="t"/>
              <a:pathLst>
                <a:path extrusionOk="0" h="47" w="81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830100" y="3215675"/>
              <a:ext cx="3150" cy="5150"/>
            </a:xfrm>
            <a:custGeom>
              <a:rect b="b" l="l" r="r" t="t"/>
              <a:pathLst>
                <a:path extrusionOk="0" h="206" w="126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301725" y="2613975"/>
              <a:ext cx="13725" cy="4875"/>
            </a:xfrm>
            <a:custGeom>
              <a:rect b="b" l="l" r="r" t="t"/>
              <a:pathLst>
                <a:path extrusionOk="0" h="195" w="549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75475" y="3533500"/>
              <a:ext cx="13725" cy="65375"/>
            </a:xfrm>
            <a:custGeom>
              <a:rect b="b" l="l" r="r" t="t"/>
              <a:pathLst>
                <a:path extrusionOk="0" h="2615" w="549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2486325" y="2855050"/>
              <a:ext cx="28825" cy="28550"/>
            </a:xfrm>
            <a:custGeom>
              <a:rect b="b" l="l" r="r" t="t"/>
              <a:pathLst>
                <a:path extrusionOk="0" h="1142" w="1153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2500575" y="2809125"/>
              <a:ext cx="5450" cy="15125"/>
            </a:xfrm>
            <a:custGeom>
              <a:rect b="b" l="l" r="r" t="t"/>
              <a:pathLst>
                <a:path extrusionOk="0" h="605" w="218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444375" y="2686725"/>
              <a:ext cx="8875" cy="8000"/>
            </a:xfrm>
            <a:custGeom>
              <a:rect b="b" l="l" r="r" t="t"/>
              <a:pathLst>
                <a:path extrusionOk="0" h="320" w="355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2437825" y="2695000"/>
              <a:ext cx="7425" cy="15425"/>
            </a:xfrm>
            <a:custGeom>
              <a:rect b="b" l="l" r="r" t="t"/>
              <a:pathLst>
                <a:path extrusionOk="0" h="617" w="297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4331675" y="2302700"/>
              <a:ext cx="40825" cy="24850"/>
            </a:xfrm>
            <a:custGeom>
              <a:rect b="b" l="l" r="r" t="t"/>
              <a:pathLst>
                <a:path extrusionOk="0" h="994" w="1633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4806425" y="3585425"/>
              <a:ext cx="12000" cy="11450"/>
            </a:xfrm>
            <a:custGeom>
              <a:rect b="b" l="l" r="r" t="t"/>
              <a:pathLst>
                <a:path extrusionOk="0" h="458" w="48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4617550" y="3399400"/>
              <a:ext cx="3725" cy="7450"/>
            </a:xfrm>
            <a:custGeom>
              <a:rect b="b" l="l" r="r" t="t"/>
              <a:pathLst>
                <a:path extrusionOk="0" h="298" w="149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2506275" y="2774600"/>
              <a:ext cx="7175" cy="10300"/>
            </a:xfrm>
            <a:custGeom>
              <a:rect b="b" l="l" r="r" t="t"/>
              <a:pathLst>
                <a:path extrusionOk="0" h="412" w="287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2497450" y="2737500"/>
              <a:ext cx="12000" cy="14300"/>
            </a:xfrm>
            <a:custGeom>
              <a:rect b="b" l="l" r="r" t="t"/>
              <a:pathLst>
                <a:path extrusionOk="0" h="572" w="48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360200" y="2833075"/>
              <a:ext cx="3175" cy="6025"/>
            </a:xfrm>
            <a:custGeom>
              <a:rect b="b" l="l" r="r" t="t"/>
              <a:pathLst>
                <a:path extrusionOk="0" h="241" w="127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3369625" y="2448500"/>
              <a:ext cx="92750" cy="36525"/>
            </a:xfrm>
            <a:custGeom>
              <a:rect b="b" l="l" r="r" t="t"/>
              <a:pathLst>
                <a:path extrusionOk="0" h="1461" w="371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86475" y="1543225"/>
              <a:ext cx="1932400" cy="1139800"/>
            </a:xfrm>
            <a:custGeom>
              <a:rect b="b" l="l" r="r" t="t"/>
              <a:pathLst>
                <a:path extrusionOk="0" h="45592" w="77296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054350" y="2306700"/>
              <a:ext cx="552950" cy="624825"/>
            </a:xfrm>
            <a:custGeom>
              <a:rect b="b" l="l" r="r" t="t"/>
              <a:pathLst>
                <a:path extrusionOk="0" h="24993" w="22118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" name="Google Shape;701;p32"/>
          <p:cNvSpPr/>
          <p:nvPr/>
        </p:nvSpPr>
        <p:spPr>
          <a:xfrm>
            <a:off x="3970784" y="24838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2171209" y="28517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6415434" y="316009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3840184" y="271434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2803784" y="4434244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4164234" y="2483881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4294434" y="25650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3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LA PAGE DE CONNEXION</a:t>
            </a:r>
            <a:r>
              <a:rPr lang="en"/>
              <a:t> </a:t>
            </a:r>
            <a:r>
              <a:rPr lang="en" sz="21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13" name="Google Shape;713;p33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de </a:t>
            </a:r>
            <a:r>
              <a:rPr lang="en" sz="6800">
                <a:solidFill>
                  <a:schemeClr val="accent2"/>
                </a:solidFill>
              </a:rPr>
              <a:t>connexion</a:t>
            </a:r>
            <a:endParaRPr sz="6800">
              <a:solidFill>
                <a:schemeClr val="accent2"/>
              </a:solidFill>
            </a:endParaRPr>
          </a:p>
        </p:txBody>
      </p:sp>
      <p:sp>
        <p:nvSpPr>
          <p:cNvPr id="714" name="Google Shape;714;p33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4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720" name="Google Shape;720;p3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p3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722" name="Google Shape;722;p3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3" name="Google Shape;723;p34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724" name="Google Shape;724;p3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7" name="Google Shape;727;p3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728" name="Google Shape;728;p3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3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3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3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3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3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3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3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3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3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3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3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3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3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3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3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45" name="Google Shape;745;p3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Google Shape;747;p34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</a:t>
            </a:r>
            <a:r>
              <a:rPr lang="en" sz="6000"/>
              <a:t> de la page </a:t>
            </a:r>
            <a:r>
              <a:rPr lang="en" sz="6000">
                <a:solidFill>
                  <a:schemeClr val="accent2"/>
                </a:solidFill>
              </a:rPr>
              <a:t>CONNEXION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748" name="Google Shape;7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25" y="941125"/>
            <a:ext cx="4132401" cy="46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LA PAGE CRÉATION DU COMPTE</a:t>
            </a:r>
            <a:r>
              <a:rPr lang="en"/>
              <a:t>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35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création du </a:t>
            </a:r>
            <a:r>
              <a:rPr lang="en" sz="6800">
                <a:solidFill>
                  <a:schemeClr val="accent1"/>
                </a:solidFill>
              </a:rPr>
              <a:t>compte</a:t>
            </a:r>
            <a:endParaRPr sz="6800">
              <a:solidFill>
                <a:schemeClr val="accent1"/>
              </a:solidFill>
            </a:endParaRPr>
          </a:p>
        </p:txBody>
      </p:sp>
      <p:sp>
        <p:nvSpPr>
          <p:cNvPr id="755" name="Google Shape;755;p35"/>
          <p:cNvSpPr/>
          <p:nvPr/>
        </p:nvSpPr>
        <p:spPr>
          <a:xfrm>
            <a:off x="1663550" y="2130577"/>
            <a:ext cx="186164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36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761" name="Google Shape;761;p36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2" name="Google Shape;762;p36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763" name="Google Shape;763;p36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4" name="Google Shape;764;p36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765" name="Google Shape;765;p36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6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8" name="Google Shape;768;p36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769" name="Google Shape;769;p36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6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6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6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6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6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6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6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6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6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6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6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6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6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6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6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86" name="Google Shape;786;p36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6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Google Shape;788;p36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 de la page création du </a:t>
            </a:r>
            <a:r>
              <a:rPr lang="en" sz="6000"/>
              <a:t> </a:t>
            </a:r>
            <a:r>
              <a:rPr lang="en" sz="6000">
                <a:solidFill>
                  <a:schemeClr val="accent1"/>
                </a:solidFill>
              </a:rPr>
              <a:t>COMPTE</a:t>
            </a:r>
            <a:endParaRPr sz="6000">
              <a:solidFill>
                <a:schemeClr val="accent1"/>
              </a:solidFill>
            </a:endParaRPr>
          </a:p>
        </p:txBody>
      </p:sp>
      <p:pic>
        <p:nvPicPr>
          <p:cNvPr id="789" name="Google Shape;7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138" y="934975"/>
            <a:ext cx="4115100" cy="463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7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LA PAGE MAP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95" name="Google Shape;795;p37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 page </a:t>
            </a:r>
            <a:r>
              <a:rPr lang="en" sz="6800">
                <a:solidFill>
                  <a:schemeClr val="accent3"/>
                </a:solidFill>
              </a:rPr>
              <a:t>map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1663550" y="2130577"/>
            <a:ext cx="185641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8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02" name="Google Shape;802;p38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3" name="Google Shape;803;p38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04" name="Google Shape;804;p38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5" name="Google Shape;805;p38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06" name="Google Shape;806;p38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8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8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9" name="Google Shape;809;p38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10" name="Google Shape;810;p38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8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8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8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8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8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8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8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8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8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8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8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8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8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8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38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38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27" name="Google Shape;827;p38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38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Présentation de la page  </a:t>
            </a:r>
            <a:r>
              <a:rPr lang="en" sz="6000">
                <a:solidFill>
                  <a:schemeClr val="accent3"/>
                </a:solidFill>
              </a:rPr>
              <a:t>MAP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30" name="Google Shape;8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425" y="947500"/>
            <a:ext cx="4137801" cy="46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39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36" name="Google Shape;836;p39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7" name="Google Shape;837;p39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38" name="Google Shape;838;p39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9" name="Google Shape;839;p39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40" name="Google Shape;840;p39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39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44" name="Google Shape;844;p39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39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39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39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39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39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39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39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39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39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39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61" name="Google Shape;861;p39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9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3" name="Google Shape;863;p39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présentation du site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64" name="Google Shape;8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625" y="937825"/>
            <a:ext cx="4115625" cy="46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0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870" name="Google Shape;870;p40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1" name="Google Shape;871;p40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72" name="Google Shape;872;p40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3" name="Google Shape;873;p40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74" name="Google Shape;874;p40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40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40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7" name="Google Shape;877;p40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78" name="Google Shape;878;p40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40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40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40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40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40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40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40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40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40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40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40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40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40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40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40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40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5" name="Google Shape;895;p40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p40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information du profil</a:t>
            </a:r>
            <a:r>
              <a:rPr lang="en" sz="6000"/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98" name="Google Shape;8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300" y="959101"/>
            <a:ext cx="4118299" cy="4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idx="5" type="title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7" name="Google Shape;387;p23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SOMMAIRE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88" name="Google Shape;388;p23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Présentation de </a:t>
            </a:r>
            <a:r>
              <a:rPr lang="en">
                <a:solidFill>
                  <a:schemeClr val="accent1"/>
                </a:solidFill>
              </a:rPr>
              <a:t>l’équipe</a:t>
            </a:r>
            <a:endParaRPr/>
          </a:p>
        </p:txBody>
      </p:sp>
      <p:sp>
        <p:nvSpPr>
          <p:cNvPr id="389" name="Google Shape;389;p23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La page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création du compte</a:t>
            </a:r>
            <a:endParaRPr/>
          </a:p>
        </p:txBody>
      </p:sp>
      <p:sp>
        <p:nvSpPr>
          <p:cNvPr id="390" name="Google Shape;390;p23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La </a:t>
            </a:r>
            <a:r>
              <a:rPr lang="en">
                <a:solidFill>
                  <a:schemeClr val="accent3"/>
                </a:solidFill>
              </a:rPr>
              <a:t>map</a:t>
            </a:r>
            <a:endParaRPr/>
          </a:p>
        </p:txBody>
      </p:sp>
      <p:sp>
        <p:nvSpPr>
          <p:cNvPr id="391" name="Google Shape;391;p23"/>
          <p:cNvSpPr txBox="1"/>
          <p:nvPr>
            <p:ph idx="5" type="title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p23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Page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connexion</a:t>
            </a:r>
            <a:endParaRPr/>
          </a:p>
        </p:txBody>
      </p:sp>
      <p:sp>
        <p:nvSpPr>
          <p:cNvPr id="393" name="Google Shape;393;p23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Conclusion</a:t>
            </a:r>
            <a:endParaRPr/>
          </a:p>
        </p:txBody>
      </p:sp>
      <p:sp>
        <p:nvSpPr>
          <p:cNvPr id="394" name="Google Shape;394;p23"/>
          <p:cNvSpPr txBox="1"/>
          <p:nvPr>
            <p:ph idx="5" type="title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23"/>
          <p:cNvSpPr txBox="1"/>
          <p:nvPr>
            <p:ph idx="5" type="title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6" name="Google Shape;396;p23"/>
          <p:cNvSpPr txBox="1"/>
          <p:nvPr>
            <p:ph idx="5" type="title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7" name="Google Shape;397;p23"/>
          <p:cNvSpPr txBox="1"/>
          <p:nvPr>
            <p:ph idx="5" type="title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8" name="Google Shape;398;p23"/>
          <p:cNvSpPr txBox="1"/>
          <p:nvPr>
            <p:ph idx="4" type="body"/>
          </p:nvPr>
        </p:nvSpPr>
        <p:spPr>
          <a:xfrm>
            <a:off x="4489363" y="2431950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Le </a:t>
            </a:r>
            <a:r>
              <a:rPr lang="en">
                <a:solidFill>
                  <a:schemeClr val="accent3"/>
                </a:solidFill>
              </a:rPr>
              <a:t>thème </a:t>
            </a:r>
            <a:r>
              <a:rPr lang="en">
                <a:solidFill>
                  <a:schemeClr val="dk1"/>
                </a:solidFill>
              </a:rPr>
              <a:t>de notre site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41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04" name="Google Shape;904;p41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41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06" name="Google Shape;906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" name="Google Shape;907;p41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08" name="Google Shape;908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1" name="Google Shape;911;p41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12" name="Google Shape;912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29" name="Google Shape;929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1" name="Google Shape;931;p41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itinéraire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932" name="Google Shape;9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960350"/>
            <a:ext cx="4147875" cy="46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42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38" name="Google Shape;938;p42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9" name="Google Shape;939;p42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40" name="Google Shape;940;p42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1" name="Google Shape;941;p42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42" name="Google Shape;942;p42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42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42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5" name="Google Shape;945;p42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46" name="Google Shape;946;p42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42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42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42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42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42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42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42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42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42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42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42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42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42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42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42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42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63" name="Google Shape;963;p42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42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avis </a:t>
            </a:r>
            <a:r>
              <a:rPr lang="en" sz="6000">
                <a:solidFill>
                  <a:schemeClr val="dk2"/>
                </a:solidFill>
              </a:rPr>
              <a:t>(Parc non </a:t>
            </a:r>
            <a:r>
              <a:rPr lang="en" sz="6000">
                <a:solidFill>
                  <a:schemeClr val="dk2"/>
                </a:solidFill>
              </a:rPr>
              <a:t>sélectionné)</a:t>
            </a:r>
            <a:r>
              <a:rPr lang="en" sz="6000">
                <a:solidFill>
                  <a:schemeClr val="accent3"/>
                </a:solidFill>
              </a:rPr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966" name="Google Shape;9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248" y="939475"/>
            <a:ext cx="4138800" cy="46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43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972" name="Google Shape;972;p43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" name="Google Shape;973;p43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74" name="Google Shape;974;p43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43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976" name="Google Shape;976;p43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43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43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9" name="Google Shape;979;p43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80" name="Google Shape;980;p43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p43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43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43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43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43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43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43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43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43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43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43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43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43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43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43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43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97" name="Google Shape;997;p43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3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43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avis </a:t>
            </a:r>
            <a:r>
              <a:rPr lang="en" sz="6000">
                <a:solidFill>
                  <a:schemeClr val="dk2"/>
                </a:solidFill>
              </a:rPr>
              <a:t>(Parc sélectionné)</a:t>
            </a:r>
            <a:r>
              <a:rPr lang="en" sz="6000">
                <a:solidFill>
                  <a:schemeClr val="accent3"/>
                </a:solidFill>
              </a:rPr>
              <a:t> 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1000" name="Google Shape;10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875" y="918250"/>
            <a:ext cx="4166850" cy="46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44"/>
          <p:cNvGrpSpPr/>
          <p:nvPr/>
        </p:nvGrpSpPr>
        <p:grpSpPr>
          <a:xfrm rot="5400000">
            <a:off x="6273738" y="1002785"/>
            <a:ext cx="5641890" cy="4566231"/>
            <a:chOff x="2345366" y="140711"/>
            <a:chExt cx="6483441" cy="4437974"/>
          </a:xfrm>
        </p:grpSpPr>
        <p:sp>
          <p:nvSpPr>
            <p:cNvPr id="1006" name="Google Shape;1006;p4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7" name="Google Shape;1007;p4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1008" name="Google Shape;1008;p4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9" name="Google Shape;1009;p44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1010" name="Google Shape;1010;p4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4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4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3" name="Google Shape;1013;p4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1014" name="Google Shape;1014;p4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4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4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4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4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4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4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4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4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4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4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4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4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4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1" name="Google Shape;1031;p4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p44"/>
          <p:cNvSpPr txBox="1"/>
          <p:nvPr>
            <p:ph type="title"/>
          </p:nvPr>
        </p:nvSpPr>
        <p:spPr>
          <a:xfrm>
            <a:off x="876525" y="1617625"/>
            <a:ext cx="5581500" cy="31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Menu </a:t>
            </a:r>
            <a:r>
              <a:rPr lang="en" sz="6000">
                <a:solidFill>
                  <a:schemeClr val="accent3"/>
                </a:solidFill>
              </a:rPr>
              <a:t>deconnexion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1034" name="Google Shape;10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75" y="928825"/>
            <a:ext cx="4152700" cy="46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5"/>
          <p:cNvSpPr txBox="1"/>
          <p:nvPr>
            <p:ph type="title"/>
          </p:nvPr>
        </p:nvSpPr>
        <p:spPr>
          <a:xfrm>
            <a:off x="3659300" y="1702425"/>
            <a:ext cx="7499400" cy="234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Bilan de</a:t>
            </a:r>
            <a:r>
              <a:rPr lang="en" sz="5800"/>
              <a:t> </a:t>
            </a:r>
            <a:r>
              <a:rPr lang="en" sz="6800">
                <a:solidFill>
                  <a:schemeClr val="accent1"/>
                </a:solidFill>
              </a:rPr>
              <a:t>satisfaction &amp; </a:t>
            </a:r>
            <a:r>
              <a:rPr lang="en" sz="6800">
                <a:solidFill>
                  <a:schemeClr val="dk2"/>
                </a:solidFill>
              </a:rPr>
              <a:t>Amélioration dans les</a:t>
            </a:r>
            <a:r>
              <a:rPr lang="en" sz="6800">
                <a:solidFill>
                  <a:schemeClr val="accent1"/>
                </a:solidFill>
              </a:rPr>
              <a:t> langages</a:t>
            </a:r>
            <a:endParaRPr sz="6800">
              <a:solidFill>
                <a:schemeClr val="accent1"/>
              </a:solidFill>
            </a:endParaRPr>
          </a:p>
        </p:txBody>
      </p:sp>
      <p:sp>
        <p:nvSpPr>
          <p:cNvPr id="1040" name="Google Shape;1040;p45"/>
          <p:cNvSpPr/>
          <p:nvPr/>
        </p:nvSpPr>
        <p:spPr>
          <a:xfrm>
            <a:off x="1663550" y="2130577"/>
            <a:ext cx="1852922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p46"/>
          <p:cNvGraphicFramePr/>
          <p:nvPr/>
        </p:nvGraphicFramePr>
        <p:xfrm>
          <a:off x="1856913" y="149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1779250"/>
                <a:gridCol w="2307200"/>
                <a:gridCol w="1960725"/>
                <a:gridCol w="2431000"/>
              </a:tblGrid>
              <a:tr h="102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Organisation de l’équipe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Réalisation rendues SAE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Investissement personnel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Amin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8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9.5/10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9.75/10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Yasser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565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Yanis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8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/10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       9.5/10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8.5/10</a:t>
                      </a:r>
                      <a:endParaRPr sz="1600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7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Amin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51" name="Google Shape;1051;p47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52" name="Google Shape;1052;p47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53" name="Google Shape;1053;p47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5" name="Google Shape;1055;p47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47"/>
          <p:cNvSpPr/>
          <p:nvPr/>
        </p:nvSpPr>
        <p:spPr>
          <a:xfrm>
            <a:off x="6942118" y="495100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47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8" name="Google Shape;1058;p47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9" name="Google Shape;1059;p47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8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Yasser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65" name="Google Shape;1065;p48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3.75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3,25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66" name="Google Shape;1066;p48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67" name="Google Shape;1067;p48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9" name="Google Shape;1069;p48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8"/>
          <p:cNvSpPr/>
          <p:nvPr/>
        </p:nvSpPr>
        <p:spPr>
          <a:xfrm>
            <a:off x="6942118" y="4794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2" name="Google Shape;1072;p48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2,75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3" name="Google Shape;1073;p48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9"/>
          <p:cNvSpPr txBox="1"/>
          <p:nvPr/>
        </p:nvSpPr>
        <p:spPr>
          <a:xfrm>
            <a:off x="2237238" y="1155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Yanis</a:t>
            </a:r>
            <a:endParaRPr sz="34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aphicFrame>
        <p:nvGraphicFramePr>
          <p:cNvPr id="1079" name="Google Shape;1079;p49"/>
          <p:cNvGraphicFramePr/>
          <p:nvPr/>
        </p:nvGraphicFramePr>
        <p:xfrm>
          <a:off x="2237275" y="22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71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Amélioration dans les langages </a:t>
                      </a:r>
                      <a:endParaRPr b="1" sz="15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Avant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Aprés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HTML/CSS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F85A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Javascript/JQuery</a:t>
                      </a:r>
                      <a:endParaRPr b="1" sz="1600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Bootstrap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80" name="Google Shape;1080;p49"/>
          <p:cNvGrpSpPr/>
          <p:nvPr/>
        </p:nvGrpSpPr>
        <p:grpSpPr>
          <a:xfrm>
            <a:off x="5842367" y="1875560"/>
            <a:ext cx="507244" cy="487746"/>
            <a:chOff x="1421638" y="4125629"/>
            <a:chExt cx="374709" cy="374010"/>
          </a:xfrm>
        </p:grpSpPr>
        <p:sp>
          <p:nvSpPr>
            <p:cNvPr id="1081" name="Google Shape;1081;p4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3" name="Google Shape;1083;p49"/>
          <p:cNvSpPr/>
          <p:nvPr/>
        </p:nvSpPr>
        <p:spPr>
          <a:xfrm>
            <a:off x="6942118" y="3722850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9"/>
          <p:cNvSpPr/>
          <p:nvPr/>
        </p:nvSpPr>
        <p:spPr>
          <a:xfrm>
            <a:off x="6942118" y="4794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9"/>
          <p:cNvSpPr/>
          <p:nvPr/>
        </p:nvSpPr>
        <p:spPr>
          <a:xfrm>
            <a:off x="6942118" y="424642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6" name="Google Shape;1086;p49"/>
          <p:cNvGraphicFramePr/>
          <p:nvPr/>
        </p:nvGraphicFramePr>
        <p:xfrm>
          <a:off x="2237263" y="52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{8641695B-2590-499B-8EF2-9546B176303A}</a:tableStyleId>
              </a:tblPr>
              <a:tblGrid>
                <a:gridCol w="2189425"/>
                <a:gridCol w="1946250"/>
                <a:gridCol w="1946250"/>
                <a:gridCol w="1946250"/>
              </a:tblGrid>
              <a:tr h="55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PHP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2.5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CC19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B91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7" name="Google Shape;1087;p49"/>
          <p:cNvSpPr/>
          <p:nvPr/>
        </p:nvSpPr>
        <p:spPr>
          <a:xfrm>
            <a:off x="6942118" y="5477463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0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CONCLUSION</a:t>
            </a:r>
            <a:r>
              <a:rPr lang="en"/>
              <a:t> </a:t>
            </a:r>
            <a:r>
              <a:rPr lang="en" sz="21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93" name="Google Shape;1093;p50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2"/>
                </a:solidFill>
              </a:rPr>
              <a:t>Conclusion</a:t>
            </a:r>
            <a:endParaRPr sz="6800">
              <a:solidFill>
                <a:schemeClr val="accent2"/>
              </a:solidFill>
            </a:endParaRPr>
          </a:p>
        </p:txBody>
      </p:sp>
      <p:sp>
        <p:nvSpPr>
          <p:cNvPr id="1094" name="Google Shape;1094;p50"/>
          <p:cNvSpPr/>
          <p:nvPr/>
        </p:nvSpPr>
        <p:spPr>
          <a:xfrm>
            <a:off x="1663550" y="2130577"/>
            <a:ext cx="1838964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NOTRE ÉQUIPE</a:t>
            </a:r>
            <a:r>
              <a:rPr lang="en"/>
              <a:t>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4" name="Google Shape;404;p24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No</a:t>
            </a:r>
            <a:r>
              <a:rPr lang="en" sz="5800"/>
              <a:t>tre </a:t>
            </a:r>
            <a:r>
              <a:rPr lang="en" sz="6800">
                <a:solidFill>
                  <a:schemeClr val="accent1"/>
                </a:solidFill>
              </a:rPr>
              <a:t>Équipe</a:t>
            </a:r>
            <a:endParaRPr sz="5800"/>
          </a:p>
        </p:txBody>
      </p:sp>
      <p:sp>
        <p:nvSpPr>
          <p:cNvPr id="405" name="Google Shape;405;p24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1"/>
          <p:cNvSpPr txBox="1"/>
          <p:nvPr>
            <p:ph type="title"/>
          </p:nvPr>
        </p:nvSpPr>
        <p:spPr>
          <a:xfrm>
            <a:off x="1404975" y="20091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NOUS AVOIR </a:t>
            </a:r>
            <a:r>
              <a:rPr lang="en"/>
              <a:t>ÉCOUTÉS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1100" name="Google Shape;1100;p51"/>
          <p:cNvSpPr txBox="1"/>
          <p:nvPr>
            <p:ph idx="1" type="subTitle"/>
          </p:nvPr>
        </p:nvSpPr>
        <p:spPr>
          <a:xfrm>
            <a:off x="1263450" y="4724150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Avez vous des questions ?</a:t>
            </a:r>
            <a:endParaRPr/>
          </a:p>
        </p:txBody>
      </p:sp>
      <p:sp>
        <p:nvSpPr>
          <p:cNvPr id="1101" name="Google Shape;1101;p51"/>
          <p:cNvSpPr txBox="1"/>
          <p:nvPr>
            <p:ph idx="2" type="body"/>
          </p:nvPr>
        </p:nvSpPr>
        <p:spPr>
          <a:xfrm>
            <a:off x="7469775" y="312295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site : </a:t>
            </a:r>
            <a:r>
              <a:rPr lang="en" sz="1200" u="sng">
                <a:solidFill>
                  <a:schemeClr val="hlink"/>
                </a:solidFill>
                <a:highlight>
                  <a:srgbClr val="36393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https://maseib-web.000webhostapp.com/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MARHERAOUI Amin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205</a:t>
            </a:r>
            <a:endParaRPr/>
          </a:p>
        </p:txBody>
      </p:sp>
      <p:sp>
        <p:nvSpPr>
          <p:cNvPr id="411" name="Google Shape;411;p25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SEGHDAU Yanis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206</a:t>
            </a:r>
            <a:endParaRPr/>
          </a:p>
        </p:txBody>
      </p:sp>
      <p:sp>
        <p:nvSpPr>
          <p:cNvPr id="412" name="Google Shape;412;p25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IBOUDA Yasser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206</a:t>
            </a:r>
            <a:endParaRPr/>
          </a:p>
        </p:txBody>
      </p:sp>
      <p:grpSp>
        <p:nvGrpSpPr>
          <p:cNvPr id="413" name="Google Shape;413;p25"/>
          <p:cNvGrpSpPr/>
          <p:nvPr/>
        </p:nvGrpSpPr>
        <p:grpSpPr>
          <a:xfrm>
            <a:off x="1861928" y="2090896"/>
            <a:ext cx="1313122" cy="1189732"/>
            <a:chOff x="4897750" y="2415639"/>
            <a:chExt cx="279513" cy="357255"/>
          </a:xfrm>
        </p:grpSpPr>
        <p:sp>
          <p:nvSpPr>
            <p:cNvPr id="414" name="Google Shape;414;p25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5"/>
          <p:cNvGrpSpPr/>
          <p:nvPr/>
        </p:nvGrpSpPr>
        <p:grpSpPr>
          <a:xfrm>
            <a:off x="5439627" y="2090835"/>
            <a:ext cx="1313131" cy="1189713"/>
            <a:chOff x="7596157" y="1968159"/>
            <a:chExt cx="279544" cy="358142"/>
          </a:xfrm>
        </p:grpSpPr>
        <p:sp>
          <p:nvSpPr>
            <p:cNvPr id="423" name="Google Shape;423;p25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25"/>
          <p:cNvGrpSpPr/>
          <p:nvPr/>
        </p:nvGrpSpPr>
        <p:grpSpPr>
          <a:xfrm>
            <a:off x="8910289" y="2090896"/>
            <a:ext cx="1313122" cy="1189732"/>
            <a:chOff x="4897750" y="2415639"/>
            <a:chExt cx="279513" cy="357255"/>
          </a:xfrm>
        </p:grpSpPr>
        <p:sp>
          <p:nvSpPr>
            <p:cNvPr id="430" name="Google Shape;430;p25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L’ORGANISATION</a:t>
            </a:r>
            <a:r>
              <a:rPr lang="en"/>
              <a:t>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43" name="Google Shape;443;p26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L’</a:t>
            </a:r>
            <a:r>
              <a:rPr lang="en" sz="5800"/>
              <a:t> </a:t>
            </a:r>
            <a:r>
              <a:rPr lang="en" sz="6800">
                <a:solidFill>
                  <a:schemeClr val="accent3"/>
                </a:solidFill>
              </a:rPr>
              <a:t>organisation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44" name="Google Shape;444;p26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25" y="1160801"/>
            <a:ext cx="1475949" cy="14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150" y="3781550"/>
            <a:ext cx="1475950" cy="1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475" y="2688950"/>
            <a:ext cx="1556868" cy="1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7"/>
          <p:cNvSpPr txBox="1"/>
          <p:nvPr>
            <p:ph idx="4294967295" type="body"/>
          </p:nvPr>
        </p:nvSpPr>
        <p:spPr>
          <a:xfrm>
            <a:off x="1295338" y="22052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Visual Studio Code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453" name="Google Shape;453;p27"/>
          <p:cNvSpPr txBox="1"/>
          <p:nvPr>
            <p:ph idx="4294967295" type="body"/>
          </p:nvPr>
        </p:nvSpPr>
        <p:spPr>
          <a:xfrm>
            <a:off x="3971638" y="26889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Discord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454" name="Google Shape;454;p27"/>
          <p:cNvSpPr txBox="1"/>
          <p:nvPr>
            <p:ph idx="4294967295" type="body"/>
          </p:nvPr>
        </p:nvSpPr>
        <p:spPr>
          <a:xfrm>
            <a:off x="5207963" y="3273125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Github</a:t>
            </a:r>
            <a:endParaRPr sz="1300">
              <a:solidFill>
                <a:schemeClr val="accent3"/>
              </a:solidFill>
            </a:endParaRPr>
          </a:p>
        </p:txBody>
      </p:sp>
      <p:pic>
        <p:nvPicPr>
          <p:cNvPr id="455" name="Google Shape;4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275" y="1213000"/>
            <a:ext cx="1914400" cy="17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 txBox="1"/>
          <p:nvPr>
            <p:ph idx="4294967295" type="body"/>
          </p:nvPr>
        </p:nvSpPr>
        <p:spPr>
          <a:xfrm>
            <a:off x="7458463" y="3059850"/>
            <a:ext cx="2676300" cy="7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Drive</a:t>
            </a:r>
            <a:endParaRPr sz="1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/>
          <p:nvPr>
            <p:ph idx="1" type="body"/>
          </p:nvPr>
        </p:nvSpPr>
        <p:spPr>
          <a:xfrm>
            <a:off x="1648800" y="40811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SCHEMA D’ARCHITECTURE</a:t>
            </a:r>
            <a:r>
              <a:rPr lang="en" sz="21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2" name="Google Shape;462;p28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dk2"/>
                </a:solidFill>
              </a:rPr>
              <a:t>Schema</a:t>
            </a:r>
            <a:r>
              <a:rPr lang="en" sz="6800">
                <a:solidFill>
                  <a:schemeClr val="accent2"/>
                </a:solidFill>
              </a:rPr>
              <a:t> d’architecture </a:t>
            </a:r>
            <a:endParaRPr sz="6800">
              <a:solidFill>
                <a:schemeClr val="accent2"/>
              </a:solidFill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1663550" y="2130577"/>
            <a:ext cx="185990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00" y="966600"/>
            <a:ext cx="6846350" cy="45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039650"/>
            <a:ext cx="7172450" cy="31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163" y="4338175"/>
            <a:ext cx="9356924" cy="9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